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62" r:id="rId8"/>
    <p:sldId id="263" r:id="rId9"/>
    <p:sldId id="261" r:id="rId10"/>
  </p:sldIdLst>
  <p:sldSz cx="18288000" cy="10287000"/>
  <p:notesSz cx="6858000" cy="9144000"/>
  <p:embeddedFontLst>
    <p:embeddedFont>
      <p:font typeface="Gill Sans MT" panose="020B0502020104020203" pitchFamily="34" charset="0"/>
      <p:regular r:id="rId12"/>
      <p:bold r:id="rId13"/>
      <p:italic r:id="rId14"/>
      <p:boldItalic r:id="rId15"/>
    </p:embeddedFont>
    <p:embeddedFont>
      <p:font typeface="Montserrat" panose="00000500000000000000" pitchFamily="2" charset="0"/>
      <p:regular r:id="rId16"/>
      <p:bold r:id="rId17"/>
      <p:italic r:id="rId18"/>
      <p:boldItalic r:id="rId19"/>
    </p:embeddedFont>
    <p:embeddedFont>
      <p:font typeface="Montserrat Bold" panose="00000800000000000000" pitchFamily="2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7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5" autoAdjust="0"/>
    <p:restoredTop sz="94632" autoAdjust="0"/>
  </p:normalViewPr>
  <p:slideViewPr>
    <p:cSldViewPr>
      <p:cViewPr varScale="1">
        <p:scale>
          <a:sx n="78" d="100"/>
          <a:sy n="78" d="100"/>
        </p:scale>
        <p:origin x="7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7" d="100"/>
          <a:sy n="107" d="100"/>
        </p:scale>
        <p:origin x="4544" y="1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4F97D-9DE7-0846-A02F-48EAA0E36A47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DE0F5-7711-1040-BDD6-CD6301A86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8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white crosses&#10;&#10;AI-generated content may be incorrect.">
            <a:extLst>
              <a:ext uri="{FF2B5EF4-FFF2-40B4-BE49-F238E27FC236}">
                <a16:creationId xmlns:a16="http://schemas.microsoft.com/office/drawing/2014/main" id="{24039146-A4EB-CC5D-19FD-26618959C85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3" y="-131266"/>
            <a:ext cx="13639800" cy="10287001"/>
          </a:xfrm>
          <a:prstGeom prst="rect">
            <a:avLst/>
          </a:prstGeom>
        </p:spPr>
      </p:pic>
      <p:pic>
        <p:nvPicPr>
          <p:cNvPr id="12" name="Picture 11" descr="A group of people in a crowd&#10;&#10;AI-generated content may be incorrect.">
            <a:extLst>
              <a:ext uri="{FF2B5EF4-FFF2-40B4-BE49-F238E27FC236}">
                <a16:creationId xmlns:a16="http://schemas.microsoft.com/office/drawing/2014/main" id="{23CE1F14-97B9-B765-81FA-F22EB04E3311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2" t="5549" r="-16387" b="1039"/>
          <a:stretch>
            <a:fillRect/>
          </a:stretch>
        </p:blipFill>
        <p:spPr>
          <a:xfrm>
            <a:off x="18671" y="21727"/>
            <a:ext cx="9634347" cy="102652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95928" y="976063"/>
            <a:ext cx="8827506" cy="1960674"/>
          </a:xfrm>
        </p:spPr>
        <p:txBody>
          <a:bodyPr/>
          <a:lstStyle>
            <a:lvl1pPr algn="l">
              <a:defRPr sz="7200"/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689701" y="5274765"/>
            <a:ext cx="6400800" cy="554535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Country</a:t>
            </a:r>
          </a:p>
        </p:txBody>
      </p:sp>
      <p:pic>
        <p:nvPicPr>
          <p:cNvPr id="8" name="Picture 7" descr="A blue square with black background&#10;&#10;AI-generated content may be incorrect.">
            <a:extLst>
              <a:ext uri="{FF2B5EF4-FFF2-40B4-BE49-F238E27FC236}">
                <a16:creationId xmlns:a16="http://schemas.microsoft.com/office/drawing/2014/main" id="{F31D717D-3AA4-2BF8-5077-62C19FD4A3DF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2575" y="1275943"/>
            <a:ext cx="810859" cy="800190"/>
          </a:xfrm>
          <a:prstGeom prst="rect">
            <a:avLst/>
          </a:prstGeom>
        </p:spPr>
      </p:pic>
      <p:pic>
        <p:nvPicPr>
          <p:cNvPr id="9" name="Picture 8" descr="A green square with black background&#10;&#10;AI-generated content may be incorrect.">
            <a:extLst>
              <a:ext uri="{FF2B5EF4-FFF2-40B4-BE49-F238E27FC236}">
                <a16:creationId xmlns:a16="http://schemas.microsoft.com/office/drawing/2014/main" id="{A321337C-F33A-B2B5-5E53-498987344EDC}"/>
              </a:ext>
            </a:extLst>
          </p:cNvPr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9558" y="914278"/>
            <a:ext cx="650523" cy="641963"/>
          </a:xfrm>
          <a:prstGeom prst="rect">
            <a:avLst/>
          </a:prstGeom>
        </p:spPr>
      </p:pic>
      <p:pic>
        <p:nvPicPr>
          <p:cNvPr id="10" name="Picture 9" descr="A blue square with black background&#10;&#10;AI-generated content may be incorrect.">
            <a:extLst>
              <a:ext uri="{FF2B5EF4-FFF2-40B4-BE49-F238E27FC236}">
                <a16:creationId xmlns:a16="http://schemas.microsoft.com/office/drawing/2014/main" id="{CA532DD2-C899-F5E4-8ABF-95B1B86FAA3F}"/>
              </a:ext>
            </a:extLst>
          </p:cNvPr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1299">
            <a:off x="9992333" y="5377377"/>
            <a:ext cx="531855" cy="524857"/>
          </a:xfrm>
          <a:prstGeom prst="rect">
            <a:avLst/>
          </a:prstGeom>
        </p:spPr>
      </p:pic>
      <p:pic>
        <p:nvPicPr>
          <p:cNvPr id="11" name="Picture 10" descr="A green square with black background&#10;&#10;AI-generated content may be incorrect.">
            <a:extLst>
              <a:ext uri="{FF2B5EF4-FFF2-40B4-BE49-F238E27FC236}">
                <a16:creationId xmlns:a16="http://schemas.microsoft.com/office/drawing/2014/main" id="{EFEA722D-1931-12F4-DA84-39FC54E2B92B}"/>
              </a:ext>
            </a:extLst>
          </p:cNvPr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12553">
            <a:off x="9327757" y="5343012"/>
            <a:ext cx="650523" cy="641963"/>
          </a:xfrm>
          <a:prstGeom prst="rect">
            <a:avLst/>
          </a:prstGeom>
        </p:spPr>
      </p:pic>
      <p:pic>
        <p:nvPicPr>
          <p:cNvPr id="13" name="Picture 12" descr="A black and blue logo&#10;&#10;AI-generated content may be incorrect.">
            <a:extLst>
              <a:ext uri="{FF2B5EF4-FFF2-40B4-BE49-F238E27FC236}">
                <a16:creationId xmlns:a16="http://schemas.microsoft.com/office/drawing/2014/main" id="{52E96140-71F3-2745-BDDF-09A6A463975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0" y="8721163"/>
            <a:ext cx="5410047" cy="1206061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18C293F-D8CD-253D-2527-3F5C427C534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727304" y="3131372"/>
            <a:ext cx="6553047" cy="747141"/>
          </a:xfrm>
        </p:spPr>
        <p:txBody>
          <a:bodyPr/>
          <a:lstStyle/>
          <a:p>
            <a:pPr lvl="0"/>
            <a:r>
              <a:rPr lang="en-US" dirty="0"/>
              <a:t>Name here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0BAAA6-A2A0-D34F-6963-73640F81CBDC}"/>
              </a:ext>
            </a:extLst>
          </p:cNvPr>
          <p:cNvGrpSpPr/>
          <p:nvPr userDrawn="1"/>
        </p:nvGrpSpPr>
        <p:grpSpPr>
          <a:xfrm>
            <a:off x="461742" y="805928"/>
            <a:ext cx="1207506" cy="1161855"/>
            <a:chOff x="461742" y="805928"/>
            <a:chExt cx="1207506" cy="1161855"/>
          </a:xfrm>
        </p:grpSpPr>
        <p:pic>
          <p:nvPicPr>
            <p:cNvPr id="8" name="Picture 7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1E7A167E-AD4B-37F9-646E-828809F3FBD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42" y="1167593"/>
              <a:ext cx="810859" cy="800190"/>
            </a:xfrm>
            <a:prstGeom prst="rect">
              <a:avLst/>
            </a:prstGeom>
          </p:spPr>
        </p:pic>
        <p:pic>
          <p:nvPicPr>
            <p:cNvPr id="9" name="Picture 8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6A3E631-D6DF-3C6C-455A-973E7DA784B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725" y="805928"/>
              <a:ext cx="650523" cy="64196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6B9C3C-B1CD-51B8-626B-CDBC619B6538}"/>
              </a:ext>
            </a:extLst>
          </p:cNvPr>
          <p:cNvGrpSpPr/>
          <p:nvPr userDrawn="1"/>
        </p:nvGrpSpPr>
        <p:grpSpPr>
          <a:xfrm>
            <a:off x="192411" y="8436601"/>
            <a:ext cx="17930223" cy="1662926"/>
            <a:chOff x="192411" y="8436601"/>
            <a:chExt cx="17930223" cy="1662926"/>
          </a:xfrm>
        </p:grpSpPr>
        <p:pic>
          <p:nvPicPr>
            <p:cNvPr id="11" name="Picture 10" descr="A black and blue logo&#10;&#10;AI-generated content may be incorrect.">
              <a:extLst>
                <a:ext uri="{FF2B5EF4-FFF2-40B4-BE49-F238E27FC236}">
                  <a16:creationId xmlns:a16="http://schemas.microsoft.com/office/drawing/2014/main" id="{C6002FBF-EE11-4942-F552-880F74FF7C9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6410" y="9050303"/>
              <a:ext cx="4706520" cy="1049224"/>
            </a:xfrm>
            <a:prstGeom prst="rect">
              <a:avLst/>
            </a:prstGeom>
          </p:spPr>
        </p:pic>
        <p:pic>
          <p:nvPicPr>
            <p:cNvPr id="12" name="Picture 11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E7F658B8-1BF4-F7A3-C565-0B71B5D31BEE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411" y="8953499"/>
              <a:ext cx="1161307" cy="1146027"/>
            </a:xfrm>
            <a:prstGeom prst="rect">
              <a:avLst/>
            </a:prstGeom>
          </p:spPr>
        </p:pic>
        <p:pic>
          <p:nvPicPr>
            <p:cNvPr id="13" name="Picture 12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0BCF2953-00CF-1C1E-0039-C9E962EE4835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7080313" y="9057206"/>
              <a:ext cx="1049224" cy="1035418"/>
            </a:xfrm>
            <a:prstGeom prst="rect">
              <a:avLst/>
            </a:prstGeom>
          </p:spPr>
        </p:pic>
        <p:pic>
          <p:nvPicPr>
            <p:cNvPr id="14" name="Picture 13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202F90D-14E3-A0D2-629D-20B3E1E176B1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6571025" y="8436601"/>
              <a:ext cx="1033900" cy="1020296"/>
            </a:xfrm>
            <a:prstGeom prst="rect">
              <a:avLst/>
            </a:prstGeom>
          </p:spPr>
        </p:pic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B58565B-E3CD-1FD6-2134-F65E32D54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1941" y="864095"/>
            <a:ext cx="8153400" cy="393205"/>
          </a:xfrm>
        </p:spPr>
        <p:txBody>
          <a:bodyPr/>
          <a:lstStyle>
            <a:lvl1pPr>
              <a:defRPr sz="2000" b="1"/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00ACF49-1997-D58C-AC18-1F707A23F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1941" y="2019300"/>
            <a:ext cx="12129890" cy="870059"/>
          </a:xfrm>
        </p:spPr>
        <p:txBody>
          <a:bodyPr/>
          <a:lstStyle>
            <a:lvl1pPr>
              <a:defRPr sz="5400" b="1"/>
            </a:lvl1pPr>
          </a:lstStyle>
          <a:p>
            <a:pPr lvl="0"/>
            <a:r>
              <a:rPr lang="en-US" dirty="0"/>
              <a:t>Headline here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18CA0E3-B290-F53F-B768-DFB75CA551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1941" y="2889360"/>
            <a:ext cx="12129890" cy="611348"/>
          </a:xfrm>
        </p:spPr>
        <p:txBody>
          <a:bodyPr/>
          <a:lstStyle>
            <a:lvl1pPr>
              <a:defRPr sz="40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Sub title here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9A106516-377B-ACCF-A659-B5AC5F31F1D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1941" y="3983498"/>
            <a:ext cx="15567859" cy="4394010"/>
          </a:xfrm>
        </p:spPr>
        <p:txBody>
          <a:bodyPr/>
          <a:lstStyle>
            <a:lvl1pPr>
              <a:defRPr sz="1800"/>
            </a:lvl1pPr>
            <a:lvl5pPr algn="l">
              <a:defRPr/>
            </a:lvl5pPr>
          </a:lstStyle>
          <a:p>
            <a:pPr>
              <a:lnSpc>
                <a:spcPts val="2844"/>
              </a:lnSpc>
            </a:pPr>
            <a:r>
              <a:rPr lang="en-CA" dirty="0">
                <a:latin typeface="Montserrat" pitchFamily="2" charset="77"/>
              </a:rPr>
              <a:t>Lorem ipsum dolor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consectetuer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adipiscing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elit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commodo</a:t>
            </a:r>
            <a:r>
              <a:rPr lang="en-CA" dirty="0">
                <a:latin typeface="Montserrat" pitchFamily="2" charset="77"/>
              </a:rPr>
              <a:t> ligula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dolor. Aenean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. Cum sociis </a:t>
            </a:r>
            <a:r>
              <a:rPr lang="en-CA" dirty="0" err="1">
                <a:latin typeface="Montserrat" pitchFamily="2" charset="77"/>
              </a:rPr>
              <a:t>natoque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penatibus</a:t>
            </a:r>
            <a:r>
              <a:rPr lang="en-CA" dirty="0">
                <a:latin typeface="Montserrat" pitchFamily="2" charset="77"/>
              </a:rPr>
              <a:t> et </a:t>
            </a:r>
            <a:r>
              <a:rPr lang="en-CA" dirty="0" err="1">
                <a:latin typeface="Montserrat" pitchFamily="2" charset="77"/>
              </a:rPr>
              <a:t>magnis</a:t>
            </a:r>
            <a:r>
              <a:rPr lang="en-CA" dirty="0">
                <a:latin typeface="Montserrat" pitchFamily="2" charset="77"/>
              </a:rPr>
              <a:t> dis parturient </a:t>
            </a:r>
            <a:r>
              <a:rPr lang="en-CA" dirty="0" err="1">
                <a:latin typeface="Montserrat" pitchFamily="2" charset="77"/>
              </a:rPr>
              <a:t>montes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nascetur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ridiculus</a:t>
            </a:r>
            <a:r>
              <a:rPr lang="en-CA" dirty="0">
                <a:latin typeface="Montserrat" pitchFamily="2" charset="77"/>
              </a:rPr>
              <a:t> mus. Donec </a:t>
            </a:r>
            <a:r>
              <a:rPr lang="en-CA" dirty="0" err="1">
                <a:latin typeface="Montserrat" pitchFamily="2" charset="77"/>
              </a:rPr>
              <a:t>quam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ultricies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pellentesque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sem. </a:t>
            </a:r>
            <a:r>
              <a:rPr lang="en-CA" dirty="0" err="1">
                <a:latin typeface="Montserrat" pitchFamily="2" charset="77"/>
              </a:rPr>
              <a:t>Nulla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Donec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fringilla</a:t>
            </a:r>
            <a:r>
              <a:rPr lang="en-CA" dirty="0">
                <a:latin typeface="Montserrat" pitchFamily="2" charset="77"/>
              </a:rPr>
              <a:t> vel, </a:t>
            </a:r>
            <a:r>
              <a:rPr lang="en-CA" dirty="0" err="1">
                <a:latin typeface="Montserrat" pitchFamily="2" charset="77"/>
              </a:rPr>
              <a:t>aliquet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arcu</a:t>
            </a:r>
            <a:r>
              <a:rPr lang="en-CA" dirty="0">
                <a:latin typeface="Montserrat" pitchFamily="2" charset="77"/>
              </a:rPr>
              <a:t>. In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rhoncus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imperdiet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venenatis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Nullam</a:t>
            </a:r>
            <a:r>
              <a:rPr lang="en-CA" dirty="0">
                <a:latin typeface="Montserrat" pitchFamily="2" charset="77"/>
              </a:rPr>
              <a:t> dictum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mollis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. Integer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. Cras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Vivamus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elementum</a:t>
            </a:r>
            <a:r>
              <a:rPr lang="en-CA" dirty="0">
                <a:latin typeface="Montserrat" pitchFamily="2" charset="77"/>
              </a:rPr>
              <a:t> semper nisi. Aenean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 ligula, </a:t>
            </a:r>
            <a:r>
              <a:rPr lang="en-CA" dirty="0" err="1">
                <a:latin typeface="Montserrat" pitchFamily="2" charset="77"/>
              </a:rPr>
              <a:t>porttitor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ac,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Aliquam</a:t>
            </a:r>
            <a:r>
              <a:rPr lang="en-CA" dirty="0">
                <a:latin typeface="Montserrat" pitchFamily="2" charset="77"/>
              </a:rPr>
              <a:t> lorem ante,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 in, </a:t>
            </a:r>
            <a:r>
              <a:rPr lang="en-CA" dirty="0" err="1">
                <a:latin typeface="Montserrat" pitchFamily="2" charset="77"/>
              </a:rPr>
              <a:t>viverra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feugiat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Phasellus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viverra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nulla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metus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varius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laoreet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Quisque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rutrum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imperdiet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Etiam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ultricies</a:t>
            </a:r>
            <a:r>
              <a:rPr lang="en-CA" dirty="0">
                <a:latin typeface="Montserrat" pitchFamily="2" charset="77"/>
              </a:rPr>
              <a:t> nisi vel </a:t>
            </a:r>
            <a:r>
              <a:rPr lang="en-CA" dirty="0" err="1">
                <a:latin typeface="Montserrat" pitchFamily="2" charset="77"/>
              </a:rPr>
              <a:t>augue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Curabitur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ullamcorper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ultricies</a:t>
            </a:r>
            <a:r>
              <a:rPr lang="en-CA" dirty="0">
                <a:latin typeface="Montserrat" pitchFamily="2" charset="77"/>
              </a:rPr>
              <a:t> nisi. Nam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dui. </a:t>
            </a:r>
            <a:r>
              <a:rPr lang="en-CA" dirty="0" err="1">
                <a:latin typeface="Montserrat" pitchFamily="2" charset="77"/>
              </a:rPr>
              <a:t>Etiam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rhoncus</a:t>
            </a:r>
            <a:r>
              <a:rPr lang="en-CA" dirty="0">
                <a:latin typeface="Montserrat" pitchFamily="2" charset="77"/>
              </a:rPr>
              <a:t>. Maecenas tempus,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condimentum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rhoncus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sem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quam</a:t>
            </a:r>
            <a:r>
              <a:rPr lang="en-CA" dirty="0">
                <a:latin typeface="Montserrat" pitchFamily="2" charset="77"/>
              </a:rPr>
              <a:t> semper libero,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adipiscing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sem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neque</a:t>
            </a:r>
            <a:r>
              <a:rPr lang="en-CA" dirty="0">
                <a:latin typeface="Montserrat" pitchFamily="2" charset="77"/>
              </a:rPr>
              <a:t> sed ipsum. Nam </a:t>
            </a:r>
            <a:r>
              <a:rPr lang="en-CA" dirty="0" err="1">
                <a:latin typeface="Montserrat" pitchFamily="2" charset="77"/>
              </a:rPr>
              <a:t>quam</a:t>
            </a:r>
            <a:r>
              <a:rPr lang="en-CA" dirty="0">
                <a:latin typeface="Montserrat" pitchFamily="2" charset="77"/>
              </a:rPr>
              <a:t> nunc, </a:t>
            </a:r>
            <a:r>
              <a:rPr lang="en-CA" dirty="0" err="1">
                <a:latin typeface="Montserrat" pitchFamily="2" charset="77"/>
              </a:rPr>
              <a:t>blandit</a:t>
            </a:r>
            <a:r>
              <a:rPr lang="en-CA" dirty="0">
                <a:latin typeface="Montserrat" pitchFamily="2" charset="77"/>
              </a:rPr>
              <a:t> vel, </a:t>
            </a:r>
            <a:r>
              <a:rPr lang="en-CA" dirty="0" err="1">
                <a:latin typeface="Montserrat" pitchFamily="2" charset="77"/>
              </a:rPr>
              <a:t>luctus</a:t>
            </a:r>
            <a:r>
              <a:rPr lang="en-CA" dirty="0">
                <a:latin typeface="Montserrat" pitchFamily="2" charset="77"/>
              </a:rPr>
              <a:t> pulvinar, </a:t>
            </a:r>
            <a:r>
              <a:rPr lang="en-CA" dirty="0" err="1">
                <a:latin typeface="Montserrat" pitchFamily="2" charset="77"/>
              </a:rPr>
              <a:t>hendrerit</a:t>
            </a:r>
            <a:r>
              <a:rPr lang="en-CA" dirty="0">
                <a:latin typeface="Montserrat" pitchFamily="2" charset="77"/>
              </a:rPr>
              <a:t> id, lorem. Maecenas nec </a:t>
            </a:r>
            <a:r>
              <a:rPr lang="en-CA" dirty="0" err="1">
                <a:latin typeface="Montserrat" pitchFamily="2" charset="77"/>
              </a:rPr>
              <a:t>odio</a:t>
            </a:r>
            <a:r>
              <a:rPr lang="en-CA" dirty="0">
                <a:latin typeface="Montserrat" pitchFamily="2" charset="77"/>
              </a:rPr>
              <a:t> et ante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 tempus. Donec vitae </a:t>
            </a:r>
            <a:r>
              <a:rPr lang="en-CA" dirty="0" err="1">
                <a:latin typeface="Montserrat" pitchFamily="2" charset="77"/>
              </a:rPr>
              <a:t>sapien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ut</a:t>
            </a:r>
            <a:r>
              <a:rPr lang="en-CA" dirty="0">
                <a:latin typeface="Montserrat" pitchFamily="2" charset="77"/>
              </a:rPr>
              <a:t> libero </a:t>
            </a:r>
            <a:r>
              <a:rPr lang="en-CA" dirty="0" err="1">
                <a:latin typeface="Montserrat" pitchFamily="2" charset="77"/>
              </a:rPr>
              <a:t>venenatis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faucibus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Nullam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 ante. </a:t>
            </a:r>
            <a:r>
              <a:rPr lang="en-CA" dirty="0" err="1">
                <a:latin typeface="Montserrat" pitchFamily="2" charset="77"/>
              </a:rPr>
              <a:t>Etiam</a:t>
            </a:r>
            <a:r>
              <a:rPr lang="en-CA" dirty="0">
                <a:latin typeface="Montserrat" pitchFamily="2" charset="77"/>
              </a:rPr>
              <a:t>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orci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eros </a:t>
            </a:r>
            <a:r>
              <a:rPr lang="en-CA" dirty="0" err="1">
                <a:latin typeface="Montserrat" pitchFamily="2" charset="77"/>
              </a:rPr>
              <a:t>faucibus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. Duis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. Sed </a:t>
            </a:r>
            <a:r>
              <a:rPr lang="en-CA" dirty="0" err="1">
                <a:latin typeface="Montserrat" pitchFamily="2" charset="77"/>
              </a:rPr>
              <a:t>fringilla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mauris</a:t>
            </a:r>
            <a:r>
              <a:rPr lang="en-CA" dirty="0">
                <a:latin typeface="Montserrat" pitchFamily="2" charset="77"/>
              </a:rPr>
              <a:t>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nibh</a:t>
            </a:r>
            <a:r>
              <a:rPr lang="en-CA" dirty="0">
                <a:latin typeface="Montserrat" pitchFamily="2" charset="77"/>
              </a:rPr>
              <a:t>. Donec </a:t>
            </a:r>
            <a:r>
              <a:rPr lang="en-CA" dirty="0" err="1">
                <a:latin typeface="Montserrat" pitchFamily="2" charset="77"/>
              </a:rPr>
              <a:t>sodales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sagittis</a:t>
            </a:r>
            <a:r>
              <a:rPr lang="en-CA" dirty="0">
                <a:latin typeface="Montserrat" pitchFamily="2" charset="77"/>
              </a:rPr>
              <a:t> magna. Sed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bibendum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sodales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augue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velit</a:t>
            </a:r>
            <a:r>
              <a:rPr lang="en-CA" dirty="0">
                <a:latin typeface="Montserrat" pitchFamily="2" charset="77"/>
              </a:rPr>
              <a:t> cursus nunc,</a:t>
            </a:r>
            <a:endParaRPr lang="en-US" sz="1800" dirty="0">
              <a:solidFill>
                <a:srgbClr val="545454"/>
              </a:solidFill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0BAAA6-A2A0-D34F-6963-73640F81CBDC}"/>
              </a:ext>
            </a:extLst>
          </p:cNvPr>
          <p:cNvGrpSpPr/>
          <p:nvPr userDrawn="1"/>
        </p:nvGrpSpPr>
        <p:grpSpPr>
          <a:xfrm>
            <a:off x="461742" y="805928"/>
            <a:ext cx="1207506" cy="1161855"/>
            <a:chOff x="461742" y="805928"/>
            <a:chExt cx="1207506" cy="1161855"/>
          </a:xfrm>
        </p:grpSpPr>
        <p:pic>
          <p:nvPicPr>
            <p:cNvPr id="8" name="Picture 7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1E7A167E-AD4B-37F9-646E-828809F3FBD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42" y="1167593"/>
              <a:ext cx="810859" cy="800190"/>
            </a:xfrm>
            <a:prstGeom prst="rect">
              <a:avLst/>
            </a:prstGeom>
          </p:spPr>
        </p:pic>
        <p:pic>
          <p:nvPicPr>
            <p:cNvPr id="9" name="Picture 8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6A3E631-D6DF-3C6C-455A-973E7DA784B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725" y="805928"/>
              <a:ext cx="650523" cy="64196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6B9C3C-B1CD-51B8-626B-CDBC619B6538}"/>
              </a:ext>
            </a:extLst>
          </p:cNvPr>
          <p:cNvGrpSpPr/>
          <p:nvPr userDrawn="1"/>
        </p:nvGrpSpPr>
        <p:grpSpPr>
          <a:xfrm>
            <a:off x="192411" y="8436601"/>
            <a:ext cx="17930223" cy="1662926"/>
            <a:chOff x="192411" y="8436601"/>
            <a:chExt cx="17930223" cy="1662926"/>
          </a:xfrm>
        </p:grpSpPr>
        <p:pic>
          <p:nvPicPr>
            <p:cNvPr id="11" name="Picture 10" descr="A black and blue logo&#10;&#10;AI-generated content may be incorrect.">
              <a:extLst>
                <a:ext uri="{FF2B5EF4-FFF2-40B4-BE49-F238E27FC236}">
                  <a16:creationId xmlns:a16="http://schemas.microsoft.com/office/drawing/2014/main" id="{C6002FBF-EE11-4942-F552-880F74FF7C9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6410" y="9050303"/>
              <a:ext cx="4706520" cy="1049224"/>
            </a:xfrm>
            <a:prstGeom prst="rect">
              <a:avLst/>
            </a:prstGeom>
          </p:spPr>
        </p:pic>
        <p:pic>
          <p:nvPicPr>
            <p:cNvPr id="12" name="Picture 11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E7F658B8-1BF4-F7A3-C565-0B71B5D31BEE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411" y="8953499"/>
              <a:ext cx="1161307" cy="1146027"/>
            </a:xfrm>
            <a:prstGeom prst="rect">
              <a:avLst/>
            </a:prstGeom>
          </p:spPr>
        </p:pic>
        <p:pic>
          <p:nvPicPr>
            <p:cNvPr id="13" name="Picture 12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0BCF2953-00CF-1C1E-0039-C9E962EE4835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7080313" y="9057206"/>
              <a:ext cx="1049224" cy="1035418"/>
            </a:xfrm>
            <a:prstGeom prst="rect">
              <a:avLst/>
            </a:prstGeom>
          </p:spPr>
        </p:pic>
        <p:pic>
          <p:nvPicPr>
            <p:cNvPr id="14" name="Picture 13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202F90D-14E3-A0D2-629D-20B3E1E176B1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6571025" y="8436601"/>
              <a:ext cx="1033900" cy="1020296"/>
            </a:xfrm>
            <a:prstGeom prst="rect">
              <a:avLst/>
            </a:prstGeom>
          </p:spPr>
        </p:pic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B58565B-E3CD-1FD6-2134-F65E32D54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1941" y="864095"/>
            <a:ext cx="8153400" cy="393205"/>
          </a:xfrm>
        </p:spPr>
        <p:txBody>
          <a:bodyPr/>
          <a:lstStyle>
            <a:lvl1pPr>
              <a:defRPr sz="2000" b="1"/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00ACF49-1997-D58C-AC18-1F707A23F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1941" y="2019300"/>
            <a:ext cx="12129890" cy="870059"/>
          </a:xfrm>
        </p:spPr>
        <p:txBody>
          <a:bodyPr/>
          <a:lstStyle>
            <a:lvl1pPr>
              <a:defRPr sz="5400" b="1"/>
            </a:lvl1pPr>
          </a:lstStyle>
          <a:p>
            <a:pPr lvl="0"/>
            <a:r>
              <a:rPr lang="en-US" dirty="0"/>
              <a:t>Headline here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18CA0E3-B290-F53F-B768-DFB75CA551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1941" y="2889360"/>
            <a:ext cx="12129890" cy="611348"/>
          </a:xfrm>
        </p:spPr>
        <p:txBody>
          <a:bodyPr/>
          <a:lstStyle>
            <a:lvl1pPr>
              <a:defRPr sz="40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Sub title here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9A106516-377B-ACCF-A659-B5AC5F31F1D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1941" y="3983498"/>
            <a:ext cx="7655625" cy="4394010"/>
          </a:xfrm>
        </p:spPr>
        <p:txBody>
          <a:bodyPr/>
          <a:lstStyle>
            <a:lvl1pPr>
              <a:defRPr sz="1800"/>
            </a:lvl1pPr>
            <a:lvl5pPr algn="l">
              <a:defRPr/>
            </a:lvl5pPr>
          </a:lstStyle>
          <a:p>
            <a:pPr>
              <a:lnSpc>
                <a:spcPts val="2844"/>
              </a:lnSpc>
            </a:pPr>
            <a:r>
              <a:rPr lang="en-CA" dirty="0">
                <a:latin typeface="Montserrat" pitchFamily="2" charset="77"/>
              </a:rPr>
              <a:t>Lorem ipsum dolor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consectetuer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adipiscing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elit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commodo</a:t>
            </a:r>
            <a:r>
              <a:rPr lang="en-CA" dirty="0">
                <a:latin typeface="Montserrat" pitchFamily="2" charset="77"/>
              </a:rPr>
              <a:t> ligula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dolor. Aenean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. Cum sociis </a:t>
            </a:r>
            <a:r>
              <a:rPr lang="en-CA" dirty="0" err="1">
                <a:latin typeface="Montserrat" pitchFamily="2" charset="77"/>
              </a:rPr>
              <a:t>natoque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penatibus</a:t>
            </a:r>
            <a:r>
              <a:rPr lang="en-CA" dirty="0">
                <a:latin typeface="Montserrat" pitchFamily="2" charset="77"/>
              </a:rPr>
              <a:t> et </a:t>
            </a:r>
            <a:r>
              <a:rPr lang="en-CA" dirty="0" err="1">
                <a:latin typeface="Montserrat" pitchFamily="2" charset="77"/>
              </a:rPr>
              <a:t>magnis</a:t>
            </a:r>
            <a:r>
              <a:rPr lang="en-CA" dirty="0">
                <a:latin typeface="Montserrat" pitchFamily="2" charset="77"/>
              </a:rPr>
              <a:t> dis parturient </a:t>
            </a:r>
            <a:r>
              <a:rPr lang="en-CA" dirty="0" err="1">
                <a:latin typeface="Montserrat" pitchFamily="2" charset="77"/>
              </a:rPr>
              <a:t>montes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nascetur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ridiculus</a:t>
            </a:r>
            <a:r>
              <a:rPr lang="en-CA" dirty="0">
                <a:latin typeface="Montserrat" pitchFamily="2" charset="77"/>
              </a:rPr>
              <a:t> mus. Donec </a:t>
            </a:r>
            <a:r>
              <a:rPr lang="en-CA" dirty="0" err="1">
                <a:latin typeface="Montserrat" pitchFamily="2" charset="77"/>
              </a:rPr>
              <a:t>quam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ultricies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pellentesque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sem. </a:t>
            </a:r>
            <a:r>
              <a:rPr lang="en-CA" dirty="0" err="1">
                <a:latin typeface="Montserrat" pitchFamily="2" charset="77"/>
              </a:rPr>
              <a:t>Nulla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Donec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fringilla</a:t>
            </a:r>
            <a:r>
              <a:rPr lang="en-CA" dirty="0">
                <a:latin typeface="Montserrat" pitchFamily="2" charset="77"/>
              </a:rPr>
              <a:t> vel, </a:t>
            </a:r>
            <a:r>
              <a:rPr lang="en-CA" dirty="0" err="1">
                <a:latin typeface="Montserrat" pitchFamily="2" charset="77"/>
              </a:rPr>
              <a:t>aliquet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arcu</a:t>
            </a:r>
            <a:r>
              <a:rPr lang="en-CA" dirty="0">
                <a:latin typeface="Montserrat" pitchFamily="2" charset="77"/>
              </a:rPr>
              <a:t>. In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rhoncus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imperdiet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venenatis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Nullam</a:t>
            </a:r>
            <a:r>
              <a:rPr lang="en-CA" dirty="0">
                <a:latin typeface="Montserrat" pitchFamily="2" charset="77"/>
              </a:rPr>
              <a:t> dictum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mollis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. Integer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. Cras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Vivamus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elementum</a:t>
            </a:r>
            <a:r>
              <a:rPr lang="en-CA" dirty="0">
                <a:latin typeface="Montserrat" pitchFamily="2" charset="77"/>
              </a:rPr>
              <a:t> semper nisi. Aenean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 ligula, </a:t>
            </a:r>
            <a:r>
              <a:rPr lang="en-CA" dirty="0" err="1">
                <a:latin typeface="Montserrat" pitchFamily="2" charset="77"/>
              </a:rPr>
              <a:t>porttitor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ac,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Aliquam</a:t>
            </a:r>
            <a:r>
              <a:rPr lang="en-CA" dirty="0">
                <a:latin typeface="Montserrat" pitchFamily="2" charset="77"/>
              </a:rPr>
              <a:t> lorem ante,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 in, </a:t>
            </a:r>
            <a:r>
              <a:rPr lang="en-CA" dirty="0" err="1">
                <a:latin typeface="Montserrat" pitchFamily="2" charset="77"/>
              </a:rPr>
              <a:t>viverra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feugiat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</a:t>
            </a:r>
            <a:endParaRPr lang="en-US" sz="1800" dirty="0">
              <a:solidFill>
                <a:srgbClr val="545454"/>
              </a:solidFill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Content Placeholder 29">
            <a:extLst>
              <a:ext uri="{FF2B5EF4-FFF2-40B4-BE49-F238E27FC236}">
                <a16:creationId xmlns:a16="http://schemas.microsoft.com/office/drawing/2014/main" id="{DC762319-D074-2532-039A-D0627B029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753600" y="3983498"/>
            <a:ext cx="7655625" cy="4394010"/>
          </a:xfrm>
        </p:spPr>
        <p:txBody>
          <a:bodyPr/>
          <a:lstStyle>
            <a:lvl1pPr>
              <a:defRPr sz="1800"/>
            </a:lvl1pPr>
            <a:lvl5pPr algn="l">
              <a:defRPr/>
            </a:lvl5pPr>
          </a:lstStyle>
          <a:p>
            <a:pPr>
              <a:lnSpc>
                <a:spcPts val="2844"/>
              </a:lnSpc>
            </a:pPr>
            <a:r>
              <a:rPr lang="en-CA" dirty="0">
                <a:latin typeface="Montserrat" pitchFamily="2" charset="77"/>
              </a:rPr>
              <a:t>Lorem ipsum dolor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consectetuer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adipiscing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elit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commodo</a:t>
            </a:r>
            <a:r>
              <a:rPr lang="en-CA" dirty="0">
                <a:latin typeface="Montserrat" pitchFamily="2" charset="77"/>
              </a:rPr>
              <a:t> ligula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dolor. Aenean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. Cum sociis </a:t>
            </a:r>
            <a:r>
              <a:rPr lang="en-CA" dirty="0" err="1">
                <a:latin typeface="Montserrat" pitchFamily="2" charset="77"/>
              </a:rPr>
              <a:t>natoque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penatibus</a:t>
            </a:r>
            <a:r>
              <a:rPr lang="en-CA" dirty="0">
                <a:latin typeface="Montserrat" pitchFamily="2" charset="77"/>
              </a:rPr>
              <a:t> et </a:t>
            </a:r>
            <a:r>
              <a:rPr lang="en-CA" dirty="0" err="1">
                <a:latin typeface="Montserrat" pitchFamily="2" charset="77"/>
              </a:rPr>
              <a:t>magnis</a:t>
            </a:r>
            <a:r>
              <a:rPr lang="en-CA" dirty="0">
                <a:latin typeface="Montserrat" pitchFamily="2" charset="77"/>
              </a:rPr>
              <a:t> dis parturient </a:t>
            </a:r>
            <a:r>
              <a:rPr lang="en-CA" dirty="0" err="1">
                <a:latin typeface="Montserrat" pitchFamily="2" charset="77"/>
              </a:rPr>
              <a:t>montes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nascetur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ridiculus</a:t>
            </a:r>
            <a:r>
              <a:rPr lang="en-CA" dirty="0">
                <a:latin typeface="Montserrat" pitchFamily="2" charset="77"/>
              </a:rPr>
              <a:t> mus. Donec </a:t>
            </a:r>
            <a:r>
              <a:rPr lang="en-CA" dirty="0" err="1">
                <a:latin typeface="Montserrat" pitchFamily="2" charset="77"/>
              </a:rPr>
              <a:t>quam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ultricies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pellentesque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sem. </a:t>
            </a:r>
            <a:r>
              <a:rPr lang="en-CA" dirty="0" err="1">
                <a:latin typeface="Montserrat" pitchFamily="2" charset="77"/>
              </a:rPr>
              <a:t>Nulla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Donec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fringilla</a:t>
            </a:r>
            <a:r>
              <a:rPr lang="en-CA" dirty="0">
                <a:latin typeface="Montserrat" pitchFamily="2" charset="77"/>
              </a:rPr>
              <a:t> vel, </a:t>
            </a:r>
            <a:r>
              <a:rPr lang="en-CA" dirty="0" err="1">
                <a:latin typeface="Montserrat" pitchFamily="2" charset="77"/>
              </a:rPr>
              <a:t>aliquet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arcu</a:t>
            </a:r>
            <a:r>
              <a:rPr lang="en-CA" dirty="0">
                <a:latin typeface="Montserrat" pitchFamily="2" charset="77"/>
              </a:rPr>
              <a:t>. In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rhoncus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imperdiet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venenatis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Nullam</a:t>
            </a:r>
            <a:r>
              <a:rPr lang="en-CA" dirty="0">
                <a:latin typeface="Montserrat" pitchFamily="2" charset="77"/>
              </a:rPr>
              <a:t> dictum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mollis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. Integer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. Cras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Vivamus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elementum</a:t>
            </a:r>
            <a:r>
              <a:rPr lang="en-CA" dirty="0">
                <a:latin typeface="Montserrat" pitchFamily="2" charset="77"/>
              </a:rPr>
              <a:t> semper nisi. Aenean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 ligula, </a:t>
            </a:r>
            <a:r>
              <a:rPr lang="en-CA" dirty="0" err="1">
                <a:latin typeface="Montserrat" pitchFamily="2" charset="77"/>
              </a:rPr>
              <a:t>porttitor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ac,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Aliquam</a:t>
            </a:r>
            <a:r>
              <a:rPr lang="en-CA" dirty="0">
                <a:latin typeface="Montserrat" pitchFamily="2" charset="77"/>
              </a:rPr>
              <a:t> lorem ante,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 in, </a:t>
            </a:r>
            <a:r>
              <a:rPr lang="en-CA" dirty="0" err="1">
                <a:latin typeface="Montserrat" pitchFamily="2" charset="77"/>
              </a:rPr>
              <a:t>viverra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feugiat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</a:t>
            </a:r>
            <a:endParaRPr lang="en-US" sz="1800" dirty="0">
              <a:solidFill>
                <a:srgbClr val="545454"/>
              </a:solidFill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9471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0BAAA6-A2A0-D34F-6963-73640F81CBDC}"/>
              </a:ext>
            </a:extLst>
          </p:cNvPr>
          <p:cNvGrpSpPr/>
          <p:nvPr userDrawn="1"/>
        </p:nvGrpSpPr>
        <p:grpSpPr>
          <a:xfrm>
            <a:off x="461742" y="805928"/>
            <a:ext cx="1207506" cy="1161855"/>
            <a:chOff x="461742" y="805928"/>
            <a:chExt cx="1207506" cy="1161855"/>
          </a:xfrm>
        </p:grpSpPr>
        <p:pic>
          <p:nvPicPr>
            <p:cNvPr id="8" name="Picture 7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1E7A167E-AD4B-37F9-646E-828809F3FBD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42" y="1167593"/>
              <a:ext cx="810859" cy="800190"/>
            </a:xfrm>
            <a:prstGeom prst="rect">
              <a:avLst/>
            </a:prstGeom>
          </p:spPr>
        </p:pic>
        <p:pic>
          <p:nvPicPr>
            <p:cNvPr id="9" name="Picture 8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6A3E631-D6DF-3C6C-455A-973E7DA784B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725" y="805928"/>
              <a:ext cx="650523" cy="64196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6B9C3C-B1CD-51B8-626B-CDBC619B6538}"/>
              </a:ext>
            </a:extLst>
          </p:cNvPr>
          <p:cNvGrpSpPr/>
          <p:nvPr userDrawn="1"/>
        </p:nvGrpSpPr>
        <p:grpSpPr>
          <a:xfrm>
            <a:off x="192411" y="8436601"/>
            <a:ext cx="17930223" cy="1662926"/>
            <a:chOff x="192411" y="8436601"/>
            <a:chExt cx="17930223" cy="1662926"/>
          </a:xfrm>
        </p:grpSpPr>
        <p:pic>
          <p:nvPicPr>
            <p:cNvPr id="11" name="Picture 10" descr="A black and blue logo&#10;&#10;AI-generated content may be incorrect.">
              <a:extLst>
                <a:ext uri="{FF2B5EF4-FFF2-40B4-BE49-F238E27FC236}">
                  <a16:creationId xmlns:a16="http://schemas.microsoft.com/office/drawing/2014/main" id="{C6002FBF-EE11-4942-F552-880F74FF7C9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6410" y="9050303"/>
              <a:ext cx="4706520" cy="1049224"/>
            </a:xfrm>
            <a:prstGeom prst="rect">
              <a:avLst/>
            </a:prstGeom>
          </p:spPr>
        </p:pic>
        <p:pic>
          <p:nvPicPr>
            <p:cNvPr id="12" name="Picture 11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E7F658B8-1BF4-F7A3-C565-0B71B5D31BEE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411" y="8953499"/>
              <a:ext cx="1161307" cy="1146027"/>
            </a:xfrm>
            <a:prstGeom prst="rect">
              <a:avLst/>
            </a:prstGeom>
          </p:spPr>
        </p:pic>
        <p:pic>
          <p:nvPicPr>
            <p:cNvPr id="13" name="Picture 12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0BCF2953-00CF-1C1E-0039-C9E962EE4835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7080313" y="9057206"/>
              <a:ext cx="1049224" cy="1035418"/>
            </a:xfrm>
            <a:prstGeom prst="rect">
              <a:avLst/>
            </a:prstGeom>
          </p:spPr>
        </p:pic>
        <p:pic>
          <p:nvPicPr>
            <p:cNvPr id="14" name="Picture 13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202F90D-14E3-A0D2-629D-20B3E1E176B1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6571025" y="8436601"/>
              <a:ext cx="1033900" cy="1020296"/>
            </a:xfrm>
            <a:prstGeom prst="rect">
              <a:avLst/>
            </a:prstGeom>
          </p:spPr>
        </p:pic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B58565B-E3CD-1FD6-2134-F65E32D54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1941" y="864095"/>
            <a:ext cx="8153400" cy="393205"/>
          </a:xfrm>
        </p:spPr>
        <p:txBody>
          <a:bodyPr/>
          <a:lstStyle>
            <a:lvl1pPr>
              <a:defRPr sz="2000" b="1"/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00ACF49-1997-D58C-AC18-1F707A23F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1942" y="2019300"/>
            <a:ext cx="9369426" cy="870059"/>
          </a:xfrm>
        </p:spPr>
        <p:txBody>
          <a:bodyPr/>
          <a:lstStyle>
            <a:lvl1pPr>
              <a:defRPr sz="5400" b="1"/>
            </a:lvl1pPr>
          </a:lstStyle>
          <a:p>
            <a:pPr lvl="0"/>
            <a:r>
              <a:rPr lang="en-US" dirty="0"/>
              <a:t>Headline here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18CA0E3-B290-F53F-B768-DFB75CA551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1941" y="2889360"/>
            <a:ext cx="9369425" cy="611348"/>
          </a:xfrm>
        </p:spPr>
        <p:txBody>
          <a:bodyPr/>
          <a:lstStyle>
            <a:lvl1pPr>
              <a:defRPr sz="40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Sub title here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9A106516-377B-ACCF-A659-B5AC5F31F1D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1941" y="3983498"/>
            <a:ext cx="8938459" cy="4394010"/>
          </a:xfrm>
        </p:spPr>
        <p:txBody>
          <a:bodyPr/>
          <a:lstStyle>
            <a:lvl1pPr>
              <a:defRPr sz="1800"/>
            </a:lvl1pPr>
            <a:lvl5pPr algn="l">
              <a:defRPr/>
            </a:lvl5pPr>
          </a:lstStyle>
          <a:p>
            <a:pPr>
              <a:lnSpc>
                <a:spcPts val="2844"/>
              </a:lnSpc>
            </a:pPr>
            <a:r>
              <a:rPr lang="en-CA" dirty="0">
                <a:latin typeface="Montserrat" pitchFamily="2" charset="77"/>
              </a:rPr>
              <a:t>Lorem ipsum dolor sit </a:t>
            </a:r>
            <a:r>
              <a:rPr lang="en-CA" dirty="0" err="1">
                <a:latin typeface="Montserrat" pitchFamily="2" charset="77"/>
              </a:rPr>
              <a:t>amet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consectetuer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adipiscing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elit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commodo</a:t>
            </a:r>
            <a:r>
              <a:rPr lang="en-CA" dirty="0">
                <a:latin typeface="Montserrat" pitchFamily="2" charset="77"/>
              </a:rPr>
              <a:t> ligula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 dolor. Aenean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. Cum sociis </a:t>
            </a:r>
            <a:r>
              <a:rPr lang="en-CA" dirty="0" err="1">
                <a:latin typeface="Montserrat" pitchFamily="2" charset="77"/>
              </a:rPr>
              <a:t>natoque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penatibus</a:t>
            </a:r>
            <a:r>
              <a:rPr lang="en-CA" dirty="0">
                <a:latin typeface="Montserrat" pitchFamily="2" charset="77"/>
              </a:rPr>
              <a:t> et </a:t>
            </a:r>
            <a:r>
              <a:rPr lang="en-CA" dirty="0" err="1">
                <a:latin typeface="Montserrat" pitchFamily="2" charset="77"/>
              </a:rPr>
              <a:t>magnis</a:t>
            </a:r>
            <a:r>
              <a:rPr lang="en-CA" dirty="0">
                <a:latin typeface="Montserrat" pitchFamily="2" charset="77"/>
              </a:rPr>
              <a:t> dis parturient </a:t>
            </a:r>
            <a:r>
              <a:rPr lang="en-CA" dirty="0" err="1">
                <a:latin typeface="Montserrat" pitchFamily="2" charset="77"/>
              </a:rPr>
              <a:t>montes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nascetur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ridiculus</a:t>
            </a:r>
            <a:r>
              <a:rPr lang="en-CA" dirty="0">
                <a:latin typeface="Montserrat" pitchFamily="2" charset="77"/>
              </a:rPr>
              <a:t> mus. Donec </a:t>
            </a:r>
            <a:r>
              <a:rPr lang="en-CA" dirty="0" err="1">
                <a:latin typeface="Montserrat" pitchFamily="2" charset="77"/>
              </a:rPr>
              <a:t>quam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ultricies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pellentesque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sem. </a:t>
            </a:r>
            <a:r>
              <a:rPr lang="en-CA" dirty="0" err="1">
                <a:latin typeface="Montserrat" pitchFamily="2" charset="77"/>
              </a:rPr>
              <a:t>Nulla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massa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Donec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fringilla</a:t>
            </a:r>
            <a:r>
              <a:rPr lang="en-CA" dirty="0">
                <a:latin typeface="Montserrat" pitchFamily="2" charset="77"/>
              </a:rPr>
              <a:t> vel, </a:t>
            </a:r>
            <a:r>
              <a:rPr lang="en-CA" dirty="0" err="1">
                <a:latin typeface="Montserrat" pitchFamily="2" charset="77"/>
              </a:rPr>
              <a:t>aliquet</a:t>
            </a:r>
            <a:r>
              <a:rPr lang="en-CA" dirty="0">
                <a:latin typeface="Montserrat" pitchFamily="2" charset="77"/>
              </a:rPr>
              <a:t> nec,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eget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arcu</a:t>
            </a:r>
            <a:r>
              <a:rPr lang="en-CA" dirty="0">
                <a:latin typeface="Montserrat" pitchFamily="2" charset="77"/>
              </a:rPr>
              <a:t>. In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rhoncus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ut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imperdiet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venenatis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justo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Nullam</a:t>
            </a:r>
            <a:r>
              <a:rPr lang="en-CA" dirty="0">
                <a:latin typeface="Montserrat" pitchFamily="2" charset="77"/>
              </a:rPr>
              <a:t> dictum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mollis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. Integer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. Cras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Vivamus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elementum</a:t>
            </a:r>
            <a:r>
              <a:rPr lang="en-CA" dirty="0">
                <a:latin typeface="Montserrat" pitchFamily="2" charset="77"/>
              </a:rPr>
              <a:t> semper nisi. Aenean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 ligula, </a:t>
            </a:r>
            <a:r>
              <a:rPr lang="en-CA" dirty="0" err="1">
                <a:latin typeface="Montserrat" pitchFamily="2" charset="77"/>
              </a:rPr>
              <a:t>porttitor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ac,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Aliquam</a:t>
            </a:r>
            <a:r>
              <a:rPr lang="en-CA" dirty="0">
                <a:latin typeface="Montserrat" pitchFamily="2" charset="77"/>
              </a:rPr>
              <a:t> lorem ante,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 in, </a:t>
            </a:r>
            <a:r>
              <a:rPr lang="en-CA" dirty="0" err="1">
                <a:latin typeface="Montserrat" pitchFamily="2" charset="77"/>
              </a:rPr>
              <a:t>viverra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feugiat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Nullam</a:t>
            </a:r>
            <a:r>
              <a:rPr lang="en-CA" dirty="0">
                <a:latin typeface="Montserrat" pitchFamily="2" charset="77"/>
              </a:rPr>
              <a:t> dictum </a:t>
            </a:r>
            <a:r>
              <a:rPr lang="en-CA" dirty="0" err="1">
                <a:latin typeface="Montserrat" pitchFamily="2" charset="77"/>
              </a:rPr>
              <a:t>felis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pede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mollis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pretium</a:t>
            </a:r>
            <a:r>
              <a:rPr lang="en-CA" dirty="0">
                <a:latin typeface="Montserrat" pitchFamily="2" charset="77"/>
              </a:rPr>
              <a:t>. Integer </a:t>
            </a:r>
            <a:r>
              <a:rPr lang="en-CA" dirty="0" err="1">
                <a:latin typeface="Montserrat" pitchFamily="2" charset="77"/>
              </a:rPr>
              <a:t>tincidunt</a:t>
            </a:r>
            <a:r>
              <a:rPr lang="en-CA" dirty="0">
                <a:latin typeface="Montserrat" pitchFamily="2" charset="77"/>
              </a:rPr>
              <a:t>. Cras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Vivamus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elementum</a:t>
            </a:r>
            <a:r>
              <a:rPr lang="en-CA" dirty="0">
                <a:latin typeface="Montserrat" pitchFamily="2" charset="77"/>
              </a:rPr>
              <a:t> semper nisi. Aenean </a:t>
            </a:r>
            <a:r>
              <a:rPr lang="en-CA" dirty="0" err="1">
                <a:latin typeface="Montserrat" pitchFamily="2" charset="77"/>
              </a:rPr>
              <a:t>vulputate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Aenean </a:t>
            </a:r>
            <a:r>
              <a:rPr lang="en-CA" dirty="0" err="1">
                <a:latin typeface="Montserrat" pitchFamily="2" charset="77"/>
              </a:rPr>
              <a:t>leo</a:t>
            </a:r>
            <a:r>
              <a:rPr lang="en-CA" dirty="0">
                <a:latin typeface="Montserrat" pitchFamily="2" charset="77"/>
              </a:rPr>
              <a:t> ligula, </a:t>
            </a:r>
            <a:r>
              <a:rPr lang="en-CA" dirty="0" err="1">
                <a:latin typeface="Montserrat" pitchFamily="2" charset="77"/>
              </a:rPr>
              <a:t>porttitor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eu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consequat</a:t>
            </a:r>
            <a:r>
              <a:rPr lang="en-CA" dirty="0">
                <a:latin typeface="Montserrat" pitchFamily="2" charset="77"/>
              </a:rPr>
              <a:t> vitae, </a:t>
            </a:r>
            <a:r>
              <a:rPr lang="en-CA" dirty="0" err="1">
                <a:latin typeface="Montserrat" pitchFamily="2" charset="77"/>
              </a:rPr>
              <a:t>eleifend</a:t>
            </a:r>
            <a:r>
              <a:rPr lang="en-CA" dirty="0">
                <a:latin typeface="Montserrat" pitchFamily="2" charset="77"/>
              </a:rPr>
              <a:t> ac, </a:t>
            </a:r>
            <a:r>
              <a:rPr lang="en-CA" dirty="0" err="1">
                <a:latin typeface="Montserrat" pitchFamily="2" charset="77"/>
              </a:rPr>
              <a:t>enim</a:t>
            </a:r>
            <a:r>
              <a:rPr lang="en-CA" dirty="0">
                <a:latin typeface="Montserrat" pitchFamily="2" charset="77"/>
              </a:rPr>
              <a:t>. </a:t>
            </a:r>
            <a:r>
              <a:rPr lang="en-CA" dirty="0" err="1">
                <a:latin typeface="Montserrat" pitchFamily="2" charset="77"/>
              </a:rPr>
              <a:t>Aliquam</a:t>
            </a:r>
            <a:r>
              <a:rPr lang="en-CA" dirty="0">
                <a:latin typeface="Montserrat" pitchFamily="2" charset="77"/>
              </a:rPr>
              <a:t> lorem ante, </a:t>
            </a:r>
            <a:r>
              <a:rPr lang="en-CA" dirty="0" err="1">
                <a:latin typeface="Montserrat" pitchFamily="2" charset="77"/>
              </a:rPr>
              <a:t>dapibus</a:t>
            </a:r>
            <a:r>
              <a:rPr lang="en-CA" dirty="0">
                <a:latin typeface="Montserrat" pitchFamily="2" charset="77"/>
              </a:rPr>
              <a:t> in, </a:t>
            </a:r>
            <a:r>
              <a:rPr lang="en-CA" dirty="0" err="1">
                <a:latin typeface="Montserrat" pitchFamily="2" charset="77"/>
              </a:rPr>
              <a:t>viverra</a:t>
            </a:r>
            <a:r>
              <a:rPr lang="en-CA" dirty="0">
                <a:latin typeface="Montserrat" pitchFamily="2" charset="77"/>
              </a:rPr>
              <a:t> </a:t>
            </a:r>
            <a:r>
              <a:rPr lang="en-CA" dirty="0" err="1">
                <a:latin typeface="Montserrat" pitchFamily="2" charset="77"/>
              </a:rPr>
              <a:t>quis</a:t>
            </a:r>
            <a:r>
              <a:rPr lang="en-CA" dirty="0">
                <a:latin typeface="Montserrat" pitchFamily="2" charset="77"/>
              </a:rPr>
              <a:t>, </a:t>
            </a:r>
            <a:r>
              <a:rPr lang="en-CA" dirty="0" err="1">
                <a:latin typeface="Montserrat" pitchFamily="2" charset="77"/>
              </a:rPr>
              <a:t>feugiat</a:t>
            </a:r>
            <a:r>
              <a:rPr lang="en-CA" dirty="0">
                <a:latin typeface="Montserrat" pitchFamily="2" charset="77"/>
              </a:rPr>
              <a:t> a, </a:t>
            </a:r>
            <a:r>
              <a:rPr lang="en-CA" dirty="0" err="1">
                <a:latin typeface="Montserrat" pitchFamily="2" charset="77"/>
              </a:rPr>
              <a:t>tellus</a:t>
            </a:r>
            <a:r>
              <a:rPr lang="en-CA" dirty="0">
                <a:latin typeface="Montserrat" pitchFamily="2" charset="77"/>
              </a:rPr>
              <a:t>. </a:t>
            </a:r>
            <a:endParaRPr lang="en-US" sz="1800" dirty="0">
              <a:solidFill>
                <a:srgbClr val="545454"/>
              </a:solidFill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14CDFB-BA7D-8433-C67F-6AB6910283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181623" y="1447891"/>
            <a:ext cx="6632125" cy="6819809"/>
          </a:xfrm>
          <a:prstGeom prst="roundRect">
            <a:avLst>
              <a:gd name="adj" fmla="val 20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4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white crosses&#10;&#10;AI-generated content may be incorrect.">
            <a:extLst>
              <a:ext uri="{FF2B5EF4-FFF2-40B4-BE49-F238E27FC236}">
                <a16:creationId xmlns:a16="http://schemas.microsoft.com/office/drawing/2014/main" id="{A5D7F1FA-8ECC-2DF8-68A4-8472331B91D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3639800" cy="1028700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80BAAA6-A2A0-D34F-6963-73640F81CBDC}"/>
              </a:ext>
            </a:extLst>
          </p:cNvPr>
          <p:cNvGrpSpPr/>
          <p:nvPr userDrawn="1"/>
        </p:nvGrpSpPr>
        <p:grpSpPr>
          <a:xfrm>
            <a:off x="461742" y="805928"/>
            <a:ext cx="1207506" cy="1161855"/>
            <a:chOff x="461742" y="805928"/>
            <a:chExt cx="1207506" cy="1161855"/>
          </a:xfrm>
        </p:grpSpPr>
        <p:pic>
          <p:nvPicPr>
            <p:cNvPr id="8" name="Picture 7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1E7A167E-AD4B-37F9-646E-828809F3FBD0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42" y="1167593"/>
              <a:ext cx="810859" cy="800190"/>
            </a:xfrm>
            <a:prstGeom prst="rect">
              <a:avLst/>
            </a:prstGeom>
          </p:spPr>
        </p:pic>
        <p:pic>
          <p:nvPicPr>
            <p:cNvPr id="9" name="Picture 8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6A3E631-D6DF-3C6C-455A-973E7DA784B9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725" y="805928"/>
              <a:ext cx="650523" cy="64196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6B9C3C-B1CD-51B8-626B-CDBC619B6538}"/>
              </a:ext>
            </a:extLst>
          </p:cNvPr>
          <p:cNvGrpSpPr/>
          <p:nvPr userDrawn="1"/>
        </p:nvGrpSpPr>
        <p:grpSpPr>
          <a:xfrm>
            <a:off x="192411" y="8436601"/>
            <a:ext cx="17930223" cy="1662926"/>
            <a:chOff x="192411" y="8436601"/>
            <a:chExt cx="17930223" cy="1662926"/>
          </a:xfrm>
        </p:grpSpPr>
        <p:pic>
          <p:nvPicPr>
            <p:cNvPr id="11" name="Picture 10" descr="A black and blue logo&#10;&#10;AI-generated content may be incorrect.">
              <a:extLst>
                <a:ext uri="{FF2B5EF4-FFF2-40B4-BE49-F238E27FC236}">
                  <a16:creationId xmlns:a16="http://schemas.microsoft.com/office/drawing/2014/main" id="{C6002FBF-EE11-4942-F552-880F74FF7C9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6410" y="9050303"/>
              <a:ext cx="4706520" cy="1049224"/>
            </a:xfrm>
            <a:prstGeom prst="rect">
              <a:avLst/>
            </a:prstGeom>
          </p:spPr>
        </p:pic>
        <p:pic>
          <p:nvPicPr>
            <p:cNvPr id="12" name="Picture 11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E7F658B8-1BF4-F7A3-C565-0B71B5D31BEE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411" y="8953499"/>
              <a:ext cx="1161307" cy="1146027"/>
            </a:xfrm>
            <a:prstGeom prst="rect">
              <a:avLst/>
            </a:prstGeom>
          </p:spPr>
        </p:pic>
        <p:pic>
          <p:nvPicPr>
            <p:cNvPr id="13" name="Picture 12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0BCF2953-00CF-1C1E-0039-C9E962EE4835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7080313" y="9057206"/>
              <a:ext cx="1049224" cy="1035418"/>
            </a:xfrm>
            <a:prstGeom prst="rect">
              <a:avLst/>
            </a:prstGeom>
          </p:spPr>
        </p:pic>
        <p:pic>
          <p:nvPicPr>
            <p:cNvPr id="14" name="Picture 13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202F90D-14E3-A0D2-629D-20B3E1E176B1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6571025" y="8436601"/>
              <a:ext cx="1033900" cy="1020296"/>
            </a:xfrm>
            <a:prstGeom prst="rect">
              <a:avLst/>
            </a:prstGeom>
          </p:spPr>
        </p:pic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B58565B-E3CD-1FD6-2134-F65E32D54F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1941" y="864095"/>
            <a:ext cx="8153400" cy="393205"/>
          </a:xfrm>
        </p:spPr>
        <p:txBody>
          <a:bodyPr/>
          <a:lstStyle>
            <a:lvl1pPr>
              <a:defRPr sz="2000" b="1"/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00ACF49-1997-D58C-AC18-1F707A23F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1942" y="2019300"/>
            <a:ext cx="9369426" cy="870059"/>
          </a:xfrm>
        </p:spPr>
        <p:txBody>
          <a:bodyPr/>
          <a:lstStyle>
            <a:lvl1pPr>
              <a:defRPr sz="5400" b="1"/>
            </a:lvl1pPr>
          </a:lstStyle>
          <a:p>
            <a:pPr lvl="0"/>
            <a:r>
              <a:rPr lang="en-US" dirty="0"/>
              <a:t>Headline here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18CA0E3-B290-F53F-B768-DFB75CA551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1941" y="2889360"/>
            <a:ext cx="9369425" cy="611348"/>
          </a:xfrm>
        </p:spPr>
        <p:txBody>
          <a:bodyPr/>
          <a:lstStyle>
            <a:lvl1pPr>
              <a:defRPr sz="40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Sub title here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7D3EB92-82B6-691F-6F63-0F830EAC45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1823" y="4303885"/>
            <a:ext cx="784178" cy="604776"/>
          </a:xfrm>
        </p:spPr>
        <p:txBody>
          <a:bodyPr>
            <a:noAutofit/>
          </a:bodyPr>
          <a:lstStyle>
            <a:lvl1pPr>
              <a:defRPr sz="3200" b="1"/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52751991-2DDA-EC5B-2D2A-467390E600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89852" y="5498504"/>
            <a:ext cx="784178" cy="604776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035C0DF8-EA3D-F7DD-0DCC-2AE7D29EA2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51921" y="4297312"/>
            <a:ext cx="3363079" cy="388988"/>
          </a:xfrm>
        </p:spPr>
        <p:txBody>
          <a:bodyPr>
            <a:noAutofit/>
          </a:bodyPr>
          <a:lstStyle>
            <a:lvl1pPr>
              <a:defRPr sz="18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Point here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40E65BA7-B228-0EBA-31C2-ACE889FB87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51921" y="4731243"/>
            <a:ext cx="3363079" cy="388988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Content here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4961FF64-1339-ED93-FBD6-FA05F649A0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43237" y="5482057"/>
            <a:ext cx="3363079" cy="388988"/>
          </a:xfrm>
        </p:spPr>
        <p:txBody>
          <a:bodyPr>
            <a:noAutofit/>
          </a:bodyPr>
          <a:lstStyle>
            <a:lvl1pPr>
              <a:defRPr sz="18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Point here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D02E777-3B83-3880-68DF-D549CED478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3237" y="5915988"/>
            <a:ext cx="3363079" cy="388988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Content here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BE4B006-2E84-13A7-F220-B94C257A78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93139" y="6698171"/>
            <a:ext cx="784178" cy="604776"/>
          </a:xfrm>
        </p:spPr>
        <p:txBody>
          <a:bodyPr>
            <a:noAutofit/>
          </a:bodyPr>
          <a:lstStyle>
            <a:lvl1pPr>
              <a:defRPr sz="3200" b="1"/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5989EC4F-4BE7-5AEE-5E1C-B2A931E7DE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43237" y="6691598"/>
            <a:ext cx="3363079" cy="388988"/>
          </a:xfrm>
        </p:spPr>
        <p:txBody>
          <a:bodyPr>
            <a:noAutofit/>
          </a:bodyPr>
          <a:lstStyle>
            <a:lvl1pPr>
              <a:defRPr sz="18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Point here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4703674A-F7E1-27BA-4D76-ADB6CA8BE9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43237" y="7125529"/>
            <a:ext cx="3363079" cy="388988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Content here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D4E2E6C-0DA3-4887-75E0-BDCF0E393D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89852" y="7916439"/>
            <a:ext cx="784178" cy="604776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CEDA77A4-6223-6EE9-5499-7139C021EA3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43237" y="7899992"/>
            <a:ext cx="3363079" cy="388988"/>
          </a:xfrm>
        </p:spPr>
        <p:txBody>
          <a:bodyPr>
            <a:noAutofit/>
          </a:bodyPr>
          <a:lstStyle>
            <a:lvl1pPr>
              <a:defRPr sz="1800" b="1">
                <a:solidFill>
                  <a:srgbClr val="3C73B8"/>
                </a:solidFill>
              </a:defRPr>
            </a:lvl1pPr>
          </a:lstStyle>
          <a:p>
            <a:pPr lvl="0"/>
            <a:r>
              <a:rPr lang="en-US" dirty="0"/>
              <a:t>Point here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9BAA3081-4738-4D16-7A4D-3C1863CFF0B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43237" y="8333923"/>
            <a:ext cx="3363079" cy="388988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Content here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C1FB0229-600A-D367-C45D-A36F9CDE002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1258991" y="756054"/>
            <a:ext cx="3007824" cy="3092943"/>
          </a:xfrm>
          <a:prstGeom prst="roundRect">
            <a:avLst>
              <a:gd name="adj" fmla="val 20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15635256-01E3-DB48-17C9-863D9627C9B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2263707" y="2916228"/>
            <a:ext cx="5368450" cy="5520373"/>
          </a:xfrm>
          <a:prstGeom prst="roundRect">
            <a:avLst>
              <a:gd name="adj" fmla="val 20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0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0BAAA6-A2A0-D34F-6963-73640F81CBDC}"/>
              </a:ext>
            </a:extLst>
          </p:cNvPr>
          <p:cNvGrpSpPr/>
          <p:nvPr userDrawn="1"/>
        </p:nvGrpSpPr>
        <p:grpSpPr>
          <a:xfrm>
            <a:off x="461742" y="805928"/>
            <a:ext cx="1207506" cy="1161855"/>
            <a:chOff x="461742" y="805928"/>
            <a:chExt cx="1207506" cy="1161855"/>
          </a:xfrm>
        </p:grpSpPr>
        <p:pic>
          <p:nvPicPr>
            <p:cNvPr id="8" name="Picture 7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1E7A167E-AD4B-37F9-646E-828809F3FBD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42" y="1167593"/>
              <a:ext cx="810859" cy="800190"/>
            </a:xfrm>
            <a:prstGeom prst="rect">
              <a:avLst/>
            </a:prstGeom>
          </p:spPr>
        </p:pic>
        <p:pic>
          <p:nvPicPr>
            <p:cNvPr id="9" name="Picture 8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6A3E631-D6DF-3C6C-455A-973E7DA784B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725" y="805928"/>
              <a:ext cx="650523" cy="64196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6B9C3C-B1CD-51B8-626B-CDBC619B6538}"/>
              </a:ext>
            </a:extLst>
          </p:cNvPr>
          <p:cNvGrpSpPr/>
          <p:nvPr userDrawn="1"/>
        </p:nvGrpSpPr>
        <p:grpSpPr>
          <a:xfrm>
            <a:off x="192411" y="8436601"/>
            <a:ext cx="17930223" cy="1662926"/>
            <a:chOff x="192411" y="8436601"/>
            <a:chExt cx="17930223" cy="1662926"/>
          </a:xfrm>
        </p:grpSpPr>
        <p:pic>
          <p:nvPicPr>
            <p:cNvPr id="11" name="Picture 10" descr="A black and blue logo&#10;&#10;AI-generated content may be incorrect.">
              <a:extLst>
                <a:ext uri="{FF2B5EF4-FFF2-40B4-BE49-F238E27FC236}">
                  <a16:creationId xmlns:a16="http://schemas.microsoft.com/office/drawing/2014/main" id="{C6002FBF-EE11-4942-F552-880F74FF7C9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06410" y="9050303"/>
              <a:ext cx="4706520" cy="1049224"/>
            </a:xfrm>
            <a:prstGeom prst="rect">
              <a:avLst/>
            </a:prstGeom>
          </p:spPr>
        </p:pic>
        <p:pic>
          <p:nvPicPr>
            <p:cNvPr id="12" name="Picture 11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E7F658B8-1BF4-F7A3-C565-0B71B5D31BEE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411" y="8953499"/>
              <a:ext cx="1161307" cy="1146027"/>
            </a:xfrm>
            <a:prstGeom prst="rect">
              <a:avLst/>
            </a:prstGeom>
          </p:spPr>
        </p:pic>
        <p:pic>
          <p:nvPicPr>
            <p:cNvPr id="13" name="Picture 12" descr="A green square with black background&#10;&#10;AI-generated content may be incorrect.">
              <a:extLst>
                <a:ext uri="{FF2B5EF4-FFF2-40B4-BE49-F238E27FC236}">
                  <a16:creationId xmlns:a16="http://schemas.microsoft.com/office/drawing/2014/main" id="{0BCF2953-00CF-1C1E-0039-C9E962EE4835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7080313" y="9057206"/>
              <a:ext cx="1049224" cy="1035418"/>
            </a:xfrm>
            <a:prstGeom prst="rect">
              <a:avLst/>
            </a:prstGeom>
          </p:spPr>
        </p:pic>
        <p:pic>
          <p:nvPicPr>
            <p:cNvPr id="14" name="Picture 13" descr="A blue square with black background&#10;&#10;AI-generated content may be incorrect.">
              <a:extLst>
                <a:ext uri="{FF2B5EF4-FFF2-40B4-BE49-F238E27FC236}">
                  <a16:creationId xmlns:a16="http://schemas.microsoft.com/office/drawing/2014/main" id="{D202F90D-14E3-A0D2-629D-20B3E1E176B1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6571025" y="8436601"/>
              <a:ext cx="1033900" cy="1020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7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ue and white gradient&#10;&#10;AI-generated content may be incorrect.">
            <a:extLst>
              <a:ext uri="{FF2B5EF4-FFF2-40B4-BE49-F238E27FC236}">
                <a16:creationId xmlns:a16="http://schemas.microsoft.com/office/drawing/2014/main" id="{EC602E5A-DFC1-473C-4AD4-B7F84FCBB31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311202" cy="10287000"/>
          </a:xfrm>
          <a:prstGeom prst="rect">
            <a:avLst/>
          </a:prstGeom>
        </p:spPr>
      </p:pic>
      <p:pic>
        <p:nvPicPr>
          <p:cNvPr id="17" name="Picture 16" descr="A black background with white crosses&#10;&#10;AI-generated content may be incorrect.">
            <a:extLst>
              <a:ext uri="{FF2B5EF4-FFF2-40B4-BE49-F238E27FC236}">
                <a16:creationId xmlns:a16="http://schemas.microsoft.com/office/drawing/2014/main" id="{28964F4E-7994-EF59-3D1E-D84701707FFF}"/>
              </a:ext>
            </a:extLst>
          </p:cNvPr>
          <p:cNvPicPr/>
          <p:nvPr userDrawn="1"/>
        </p:nvPicPr>
        <p:blipFill>
          <a:blip r:embed="rId3" cstate="print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3639800" cy="10287001"/>
          </a:xfrm>
          <a:prstGeom prst="rect">
            <a:avLst/>
          </a:prstGeom>
        </p:spPr>
      </p:pic>
      <p:pic>
        <p:nvPicPr>
          <p:cNvPr id="18" name="Picture 17" descr="A group of people in a crowd&#10;&#10;AI-generated content may be incorrect.">
            <a:extLst>
              <a:ext uri="{FF2B5EF4-FFF2-40B4-BE49-F238E27FC236}">
                <a16:creationId xmlns:a16="http://schemas.microsoft.com/office/drawing/2014/main" id="{4D3ECFC7-8815-41ED-2E1D-01F2171714BD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2" t="5549" r="-16387" b="1039"/>
          <a:stretch>
            <a:fillRect/>
          </a:stretch>
        </p:blipFill>
        <p:spPr>
          <a:xfrm>
            <a:off x="18671" y="21727"/>
            <a:ext cx="9634347" cy="10265274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E3B0F34B-EAF6-5F0B-575C-291267A61AEA}"/>
              </a:ext>
            </a:extLst>
          </p:cNvPr>
          <p:cNvSpPr txBox="1"/>
          <p:nvPr userDrawn="1"/>
        </p:nvSpPr>
        <p:spPr>
          <a:xfrm>
            <a:off x="6930903" y="2857500"/>
            <a:ext cx="9144000" cy="1306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64"/>
              </a:lnSpc>
              <a:spcBef>
                <a:spcPct val="0"/>
              </a:spcBef>
            </a:pPr>
            <a:r>
              <a:rPr lang="en-US" sz="11500" b="1" spc="300" dirty="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</a:t>
            </a:r>
            <a:endParaRPr lang="en-US" sz="8000" b="1" spc="300" dirty="0">
              <a:solidFill>
                <a:schemeClr val="bg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0" name="Picture 19" descr="A blue square with black background&#10;&#10;AI-generated content may be incorrect.">
            <a:extLst>
              <a:ext uri="{FF2B5EF4-FFF2-40B4-BE49-F238E27FC236}">
                <a16:creationId xmlns:a16="http://schemas.microsoft.com/office/drawing/2014/main" id="{9BE20014-3F29-488A-4DFF-0AEBF126E1EA}"/>
              </a:ext>
            </a:extLst>
          </p:cNvPr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4044" y="2276572"/>
            <a:ext cx="810859" cy="800190"/>
          </a:xfrm>
          <a:prstGeom prst="rect">
            <a:avLst/>
          </a:prstGeom>
        </p:spPr>
      </p:pic>
      <p:pic>
        <p:nvPicPr>
          <p:cNvPr id="21" name="Picture 20" descr="A green square with black background&#10;&#10;AI-generated content may be incorrect.">
            <a:extLst>
              <a:ext uri="{FF2B5EF4-FFF2-40B4-BE49-F238E27FC236}">
                <a16:creationId xmlns:a16="http://schemas.microsoft.com/office/drawing/2014/main" id="{092D0D90-0CA5-D898-6719-2751EE1177A1}"/>
              </a:ext>
            </a:extLst>
          </p:cNvPr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1027" y="1914907"/>
            <a:ext cx="650523" cy="641963"/>
          </a:xfrm>
          <a:prstGeom prst="rect">
            <a:avLst/>
          </a:prstGeom>
        </p:spPr>
      </p:pic>
      <p:pic>
        <p:nvPicPr>
          <p:cNvPr id="22" name="Picture 21" descr="A black and white logo with blue squares&#10;&#10;AI-generated content may be incorrect.">
            <a:extLst>
              <a:ext uri="{FF2B5EF4-FFF2-40B4-BE49-F238E27FC236}">
                <a16:creationId xmlns:a16="http://schemas.microsoft.com/office/drawing/2014/main" id="{A905055D-EA51-946F-7B53-354A2199B4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018" y="7883632"/>
            <a:ext cx="7772400" cy="173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6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04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4" r:id="rId6"/>
    <p:sldLayoutId id="214748366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5500" b="1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6249-ADA8-6800-7349-8A68AC99AD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331B7-D277-CE49-8941-9C6D137E27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701D7-D19B-3392-1940-5B1874C9E5C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01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C83ADD-BF7C-9F17-2317-578938BEC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FEA1-9923-AF4E-1C4D-1EFC221A79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B2A9E-D76A-F47A-3B62-FBCE500B5C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72EC13-848D-E2EB-BE54-207AE947E61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97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549AED-61B9-83E5-C734-2212E39F5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E3828-BF9E-BE18-DB63-D38F5EC1D2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14548-4568-BF1E-1ABD-CB52A6500E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9FAC86-A5C1-07C2-4964-E67B0CAAA4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AE37A3-7291-5470-5228-121C8C78525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7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3C9811-95B5-0E5A-AE82-8F74144B58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6A39C-5BCD-D8F9-3141-6213D53B9F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44A95-DD60-35DB-B85A-1F2407BE79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15D0BF-1328-0973-6364-0A967946CC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A person writing on a piece of paper&#10;&#10;AI-generated content may be incorrect.">
            <a:extLst>
              <a:ext uri="{FF2B5EF4-FFF2-40B4-BE49-F238E27FC236}">
                <a16:creationId xmlns:a16="http://schemas.microsoft.com/office/drawing/2014/main" id="{D7BF71FE-3039-F835-2603-95325F1782E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579" r="17579"/>
          <a:stretch/>
        </p:blipFill>
        <p:spPr>
          <a:prstGeom prst="roundRect">
            <a:avLst>
              <a:gd name="adj" fmla="val 20509"/>
            </a:avLst>
          </a:prstGeom>
          <a:solidFill>
            <a:prstClr val="white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28211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2BC622-D5E9-159E-45EE-481690250E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9CBB0-0072-3312-E198-F1FE5B6695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5E458-39C3-46F6-C5CB-AC5F0C1FFF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2156D-3050-5BC1-5999-CB311A0DC9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1AB94E-0832-8A0F-AE9B-1F929AD14B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7823AF-BE8A-550B-3497-79253FEC64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DB984B-75B9-DD6B-0546-2455ED08E4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61F6E2-F4D0-A860-A487-CA974F2C6E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C2F649-2C62-0865-F856-C3B4E58B62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3FD7C3-1CFF-5B2E-7525-E7D9F2CC40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269A885-1EBF-7133-E127-2700E13D3C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8D6D9EE-E065-4144-7B82-EB19AB36CC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8B9FCAD-2E8B-7F00-2FD7-39424527D8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6807D24-6EC4-E687-D522-71432AC62F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B953279-ABEB-0904-90BF-5DA4FBE2980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Picture Placeholder 18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6BB1F71-654F-78B3-D924-089460864397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2"/>
          <a:srcRect l="17547" r="17547"/>
          <a:stretch/>
        </p:blipFill>
        <p:spPr>
          <a:prstGeom prst="roundRect">
            <a:avLst>
              <a:gd name="adj" fmla="val 20509"/>
            </a:avLst>
          </a:prstGeom>
          <a:solidFill>
            <a:prstClr val="white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</p:pic>
      <p:pic>
        <p:nvPicPr>
          <p:cNvPr id="20" name="Picture Placeholder 19" descr="A person standing in front of a crowd&#10;&#10;AI-generated content may be incorrect.">
            <a:extLst>
              <a:ext uri="{FF2B5EF4-FFF2-40B4-BE49-F238E27FC236}">
                <a16:creationId xmlns:a16="http://schemas.microsoft.com/office/drawing/2014/main" id="{C2E7C4D1-732A-9087-BB68-CCF5685909CF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3"/>
          <a:srcRect l="17559" r="17559"/>
          <a:stretch/>
        </p:blipFill>
        <p:spPr>
          <a:prstGeom prst="roundRect">
            <a:avLst>
              <a:gd name="adj" fmla="val 20509"/>
            </a:avLst>
          </a:prstGeom>
          <a:solidFill>
            <a:prstClr val="white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1652444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674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5dfdb49f907c1a80f8d79849051d58ae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dfd544a39760afd3c1ab868756fa52b7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FE6AFF-000C-4277-9D9A-3D63E5B776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120DC3-926D-4967-B19D-AF252C620570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785D6611-3BD1-4163-9E05-4BBBA5F324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Grit Schoenherr</dc:creator>
  <cp:lastModifiedBy>Grit Schoenherr</cp:lastModifiedBy>
  <cp:revision>18</cp:revision>
  <dcterms:created xsi:type="dcterms:W3CDTF">2006-08-16T00:00:00Z</dcterms:created>
  <dcterms:modified xsi:type="dcterms:W3CDTF">2026-05-27T23:21:01Z</dcterms:modified>
  <dc:identifier>DAGwzp3uACk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